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4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3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9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4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9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9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8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4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7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8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73257-2A7E-48D4-827D-C0E399C5F4F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104AA-F07F-426D-BFCB-F40FC077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7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Ursa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Major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A.J. Austin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7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3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76200"/>
            <a:ext cx="9753599" cy="209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0250"/>
            <a:ext cx="31877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2000251"/>
            <a:ext cx="5956300" cy="48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63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Ursa Major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Ursa Major</dc:title>
  <dc:creator>Austin</dc:creator>
  <cp:lastModifiedBy>Austin</cp:lastModifiedBy>
  <cp:revision>2</cp:revision>
  <dcterms:created xsi:type="dcterms:W3CDTF">2013-09-03T20:59:24Z</dcterms:created>
  <dcterms:modified xsi:type="dcterms:W3CDTF">2013-09-03T21:20:03Z</dcterms:modified>
</cp:coreProperties>
</file>